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258" r:id="rId4"/>
    <p:sldId id="259" r:id="rId5"/>
    <p:sldId id="257" r:id="rId6"/>
    <p:sldId id="260" r:id="rId7"/>
    <p:sldId id="261" r:id="rId8"/>
    <p:sldId id="263" r:id="rId9"/>
    <p:sldId id="264" r:id="rId10"/>
    <p:sldId id="262" r:id="rId11"/>
    <p:sldId id="316" r:id="rId12"/>
    <p:sldId id="265" r:id="rId13"/>
    <p:sldId id="266" r:id="rId14"/>
    <p:sldId id="323" r:id="rId15"/>
    <p:sldId id="268" r:id="rId16"/>
    <p:sldId id="267" r:id="rId17"/>
    <p:sldId id="270" r:id="rId18"/>
    <p:sldId id="269" r:id="rId19"/>
    <p:sldId id="272" r:id="rId20"/>
    <p:sldId id="317" r:id="rId21"/>
    <p:sldId id="271" r:id="rId22"/>
    <p:sldId id="273" r:id="rId23"/>
    <p:sldId id="275" r:id="rId24"/>
    <p:sldId id="274" r:id="rId25"/>
    <p:sldId id="319" r:id="rId26"/>
    <p:sldId id="276" r:id="rId27"/>
    <p:sldId id="278" r:id="rId28"/>
    <p:sldId id="280" r:id="rId29"/>
    <p:sldId id="277" r:id="rId30"/>
    <p:sldId id="279" r:id="rId31"/>
    <p:sldId id="318" r:id="rId32"/>
    <p:sldId id="325" r:id="rId33"/>
    <p:sldId id="281" r:id="rId34"/>
    <p:sldId id="282" r:id="rId35"/>
    <p:sldId id="284" r:id="rId36"/>
    <p:sldId id="283" r:id="rId37"/>
    <p:sldId id="321" r:id="rId38"/>
    <p:sldId id="286" r:id="rId39"/>
    <p:sldId id="285" r:id="rId40"/>
    <p:sldId id="288" r:id="rId41"/>
    <p:sldId id="320" r:id="rId42"/>
    <p:sldId id="287" r:id="rId43"/>
    <p:sldId id="289" r:id="rId44"/>
    <p:sldId id="326" r:id="rId45"/>
    <p:sldId id="290" r:id="rId46"/>
    <p:sldId id="291" r:id="rId47"/>
    <p:sldId id="293" r:id="rId48"/>
    <p:sldId id="292" r:id="rId49"/>
    <p:sldId id="294" r:id="rId50"/>
    <p:sldId id="322" r:id="rId51"/>
    <p:sldId id="297" r:id="rId52"/>
    <p:sldId id="295" r:id="rId53"/>
    <p:sldId id="296" r:id="rId54"/>
    <p:sldId id="299" r:id="rId55"/>
    <p:sldId id="327" r:id="rId56"/>
    <p:sldId id="298" r:id="rId57"/>
    <p:sldId id="300" r:id="rId58"/>
    <p:sldId id="302" r:id="rId59"/>
    <p:sldId id="301" r:id="rId60"/>
    <p:sldId id="303" r:id="rId61"/>
    <p:sldId id="304" r:id="rId62"/>
    <p:sldId id="305" r:id="rId63"/>
    <p:sldId id="306" r:id="rId64"/>
    <p:sldId id="307" r:id="rId65"/>
    <p:sldId id="308" r:id="rId66"/>
    <p:sldId id="310" r:id="rId67"/>
    <p:sldId id="311" r:id="rId68"/>
    <p:sldId id="309" r:id="rId69"/>
    <p:sldId id="328" r:id="rId70"/>
    <p:sldId id="312" r:id="rId71"/>
    <p:sldId id="313" r:id="rId72"/>
    <p:sldId id="314" r:id="rId73"/>
    <p:sldId id="315" r:id="rId7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80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30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12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40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33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0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54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98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69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23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64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4174E-DDCD-40A4-9E7F-BDB788A2ADFA}" type="datetimeFigureOut">
              <a:rPr lang="fr-FR" smtClean="0"/>
              <a:t>27/12/2019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270E-9532-4312-A2C3-52331F3825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01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43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8"/>
    </mc:Choice>
    <mc:Fallback xmlns="">
      <p:transition spd="slow" advTm="178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33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3"/>
    </mc:Choice>
    <mc:Fallback xmlns="">
      <p:transition spd="slow" advTm="151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657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84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6"/>
    </mc:Choice>
    <mc:Fallback xmlns="">
      <p:transition spd="slow" advTm="154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21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2"/>
    </mc:Choice>
    <mc:Fallback xmlns="">
      <p:transition spd="slow" advTm="158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1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71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2"/>
    </mc:Choice>
    <mc:Fallback xmlns="">
      <p:transition spd="slow" advTm="157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02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8"/>
    </mc:Choice>
    <mc:Fallback xmlns="">
      <p:transition spd="slow" advTm="168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13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6"/>
    </mc:Choice>
    <mc:Fallback xmlns="">
      <p:transition spd="slow" advTm="160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6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9"/>
    </mc:Choice>
    <mc:Fallback xmlns="">
      <p:transition spd="slow" advTm="1679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19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5"/>
    </mc:Choice>
    <mc:Fallback xmlns="">
      <p:transition spd="slow" advTm="163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91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577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47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4"/>
    </mc:Choice>
    <mc:Fallback xmlns="">
      <p:transition spd="slow" advTm="1574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55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8"/>
    </mc:Choice>
    <mc:Fallback xmlns="">
      <p:transition spd="slow" advTm="1778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9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7"/>
    </mc:Choice>
    <mc:Fallback xmlns="">
      <p:transition spd="slow" advTm="1837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23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0"/>
    </mc:Choice>
    <mc:Fallback xmlns="">
      <p:transition spd="slow" advTm="177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969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87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1"/>
    </mc:Choice>
    <mc:Fallback xmlns="">
      <p:transition spd="slow" advTm="1661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48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4"/>
    </mc:Choice>
    <mc:Fallback xmlns="">
      <p:transition spd="slow" advTm="1664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44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0"/>
    </mc:Choice>
    <mc:Fallback xmlns="">
      <p:transition spd="slow" advTm="176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37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0"/>
    </mc:Choice>
    <mc:Fallback xmlns="">
      <p:transition spd="slow" advTm="172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8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2"/>
    </mc:Choice>
    <mc:Fallback xmlns="">
      <p:transition spd="slow" advTm="1482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26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4"/>
    </mc:Choice>
    <mc:Fallback xmlns="">
      <p:transition spd="slow" advTm="1764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21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9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68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5"/>
    </mc:Choice>
    <mc:Fallback xmlns="">
      <p:transition spd="slow" advTm="1705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49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5"/>
    </mc:Choice>
    <mc:Fallback xmlns="">
      <p:transition spd="slow" advTm="1755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9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4"/>
    </mc:Choice>
    <mc:Fallback xmlns="">
      <p:transition spd="slow" advTm="1764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2"/>
    </mc:Choice>
    <mc:Fallback xmlns="">
      <p:transition spd="slow" advTm="1952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91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90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1"/>
    </mc:Choice>
    <mc:Fallback xmlns="">
      <p:transition spd="slow" advTm="1581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96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6"/>
    </mc:Choice>
    <mc:Fallback xmlns="">
      <p:transition spd="slow" advTm="137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24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6"/>
    </mc:Choice>
    <mc:Fallback xmlns="">
      <p:transition spd="slow" advTm="1456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70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2"/>
    </mc:Choice>
    <mc:Fallback xmlns="">
      <p:transition spd="slow" advTm="1692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03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56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4"/>
    </mc:Choice>
    <mc:Fallback xmlns="">
      <p:transition spd="slow" advTm="1584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3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2"/>
    </mc:Choice>
    <mc:Fallback xmlns="">
      <p:transition spd="slow" advTm="1462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80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96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8"/>
    </mc:Choice>
    <mc:Fallback xmlns="">
      <p:transition spd="slow" advTm="1538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20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6"/>
    </mc:Choice>
    <mc:Fallback xmlns="">
      <p:transition spd="slow" advTm="1466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89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6"/>
    </mc:Choice>
    <mc:Fallback xmlns="">
      <p:transition spd="slow" advTm="1806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90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8"/>
    </mc:Choice>
    <mc:Fallback xmlns="">
      <p:transition spd="slow" advTm="1558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16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8"/>
    </mc:Choice>
    <mc:Fallback xmlns="">
      <p:transition spd="slow" advTm="159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12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9"/>
    </mc:Choice>
    <mc:Fallback xmlns="">
      <p:transition spd="slow" advTm="1439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67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78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0"/>
    </mc:Choice>
    <mc:Fallback xmlns="">
      <p:transition spd="slow" advTm="16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40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0"/>
    </mc:Choice>
    <mc:Fallback xmlns="">
      <p:transition spd="slow" advTm="167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63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28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0"/>
    </mc:Choice>
    <mc:Fallback xmlns="">
      <p:transition spd="slow" advTm="163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46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86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3"/>
    </mc:Choice>
    <mc:Fallback xmlns="">
      <p:transition spd="slow" advTm="1503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53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3"/>
    </mc:Choice>
    <mc:Fallback xmlns="">
      <p:transition spd="slow" advTm="1753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62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1"/>
    </mc:Choice>
    <mc:Fallback xmlns="">
      <p:transition spd="slow" advTm="1611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92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5"/>
    </mc:Choice>
    <mc:Fallback xmlns="">
      <p:transition spd="slow" advTm="165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44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5"/>
    </mc:Choice>
    <mc:Fallback xmlns="">
      <p:transition spd="slow" advTm="1525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37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1"/>
    </mc:Choice>
    <mc:Fallback xmlns="">
      <p:transition spd="slow" advTm="1591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39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8"/>
    </mc:Choice>
    <mc:Fallback xmlns="">
      <p:transition spd="slow" advTm="1588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81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0"/>
    </mc:Choice>
    <mc:Fallback xmlns="">
      <p:transition spd="slow" advTm="149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66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0"/>
    </mc:Choice>
    <mc:Fallback xmlns="">
      <p:transition spd="slow" advTm="156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70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3"/>
    </mc:Choice>
    <mc:Fallback xmlns="">
      <p:transition spd="slow" advTm="1433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26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08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9"/>
    </mc:Choice>
    <mc:Fallback xmlns="">
      <p:transition spd="slow" advTm="1519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-27432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50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2"/>
    </mc:Choice>
    <mc:Fallback xmlns="">
      <p:transition spd="slow" advTm="1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28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7"/>
    </mc:Choice>
    <mc:Fallback xmlns="">
      <p:transition spd="slow" advTm="1467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19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"/>
    </mc:Choice>
    <mc:Fallback xmlns="">
      <p:transition spd="slow" advTm="1547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89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2"/>
    </mc:Choice>
    <mc:Fallback xmlns="">
      <p:transition spd="slow" advTm="1522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31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0"/>
    </mc:Choice>
    <mc:Fallback xmlns="">
      <p:transition spd="slow" advTm="139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96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4"/>
    </mc:Choice>
    <mc:Fallback xmlns="">
      <p:transition spd="slow" advTm="1484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8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3"/>
    </mc:Choice>
    <mc:Fallback xmlns="">
      <p:transition spd="slow" advTm="148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94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0"/>
    </mc:Choice>
    <mc:Fallback xmlns="">
      <p:transition spd="slow" advTm="129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64" y="0"/>
            <a:ext cx="11990717" cy="67372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9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0"/>
    </mc:Choice>
    <mc:Fallback xmlns="">
      <p:transition spd="slow" advTm="145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Grand écran</PresentationFormat>
  <Paragraphs>0</Paragraphs>
  <Slides>73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73</vt:i4>
      </vt:variant>
    </vt:vector>
  </HeadingPairs>
  <TitlesOfParts>
    <vt:vector size="7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Le Menn</dc:creator>
  <cp:lastModifiedBy>Marie Le Menn</cp:lastModifiedBy>
  <cp:revision>5</cp:revision>
  <dcterms:created xsi:type="dcterms:W3CDTF">2019-11-25T16:31:50Z</dcterms:created>
  <dcterms:modified xsi:type="dcterms:W3CDTF">2019-12-27T12:39:03Z</dcterms:modified>
</cp:coreProperties>
</file>